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6" r:id="rId3"/>
    <p:sldId id="257" r:id="rId4"/>
    <p:sldId id="260" r:id="rId5"/>
    <p:sldId id="264" r:id="rId6"/>
    <p:sldId id="263" r:id="rId7"/>
    <p:sldId id="265" r:id="rId8"/>
    <p:sldId id="261" r:id="rId9"/>
    <p:sldId id="258" r:id="rId10"/>
    <p:sldId id="262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80" y="-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40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96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06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1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4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1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9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2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43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7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4A41-1BD8-C447-AD0B-E5B011B64F0C}" type="datetimeFigureOut">
              <a:rPr kumimoji="1" lang="ja-JP" altLang="en-US" smtClean="0"/>
              <a:t>15/11/11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92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学生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5986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デモ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6889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学生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3932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PC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0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996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学生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登壇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8174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PC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登壇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2493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登壇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627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デモ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7052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wiss2015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88900"/>
            <a:ext cx="7264400" cy="52832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デモ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PC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0384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Macintosh PowerPoint</Application>
  <PresentationFormat>画面に合わせる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Toyo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Wakita Ken</dc:creator>
  <cp:lastModifiedBy>Wakita Ken</cp:lastModifiedBy>
  <cp:revision>12</cp:revision>
  <dcterms:created xsi:type="dcterms:W3CDTF">2013-11-27T02:46:13Z</dcterms:created>
  <dcterms:modified xsi:type="dcterms:W3CDTF">2015-11-11T10:39:08Z</dcterms:modified>
</cp:coreProperties>
</file>